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Normaali tyyli 4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CDF09-CAC9-46A4-9AFE-D73BD6E0757A}" type="datetimeFigureOut">
              <a:rPr lang="fi-FI" smtClean="0"/>
              <a:t>2.8.2010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82BB-A328-47F4-A56E-5EB1FD6D77D0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/>
          <p:nvPr/>
        </p:nvSpPr>
        <p:spPr>
          <a:xfrm>
            <a:off x="1043608" y="1052736"/>
            <a:ext cx="3726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Valtion oppikoulujen tietojärjestelmät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dirty="0" smtClean="0"/>
              <a:t>Laitteet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dirty="0" smtClean="0"/>
              <a:t>ohjelmistot</a:t>
            </a:r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1115616" y="2348880"/>
            <a:ext cx="133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Laitteet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dirty="0"/>
              <a:t>h</a:t>
            </a:r>
            <a:r>
              <a:rPr lang="fi-FI" dirty="0" smtClean="0"/>
              <a:t>allinto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dirty="0" smtClean="0"/>
              <a:t>opetus</a:t>
            </a:r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3347864" y="2348880"/>
            <a:ext cx="1279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Ohjelmistot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dirty="0"/>
              <a:t>h</a:t>
            </a:r>
            <a:r>
              <a:rPr lang="fi-FI" dirty="0" smtClean="0"/>
              <a:t>allinto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dirty="0" smtClean="0"/>
              <a:t>opetus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475656" y="2924944"/>
          <a:ext cx="5184576" cy="6614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97647"/>
                <a:gridCol w="239059"/>
                <a:gridCol w="239059"/>
                <a:gridCol w="119529"/>
                <a:gridCol w="119529"/>
                <a:gridCol w="239059"/>
                <a:gridCol w="239059"/>
                <a:gridCol w="239059"/>
                <a:gridCol w="239059"/>
                <a:gridCol w="119529"/>
                <a:gridCol w="119529"/>
                <a:gridCol w="239059"/>
                <a:gridCol w="239059"/>
                <a:gridCol w="2196341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fi-FI" dirty="0" smtClean="0"/>
                        <a:t>Laitteisto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fi-FI" dirty="0" smtClean="0"/>
                        <a:t>Ohjelmisto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Molemmat</a:t>
                      </a:r>
                      <a:endParaRPr lang="fi-FI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Laite/ojelmisto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aseline="0" dirty="0" smtClean="0">
                          <a:latin typeface="Arial" pitchFamily="34" charset="0"/>
                        </a:rPr>
                        <a:t>hankintatapa</a:t>
                      </a:r>
                      <a:endParaRPr lang="fi-FI" sz="1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aseline="0" dirty="0" smtClean="0">
                          <a:latin typeface="Arial" pitchFamily="34" charset="0"/>
                        </a:rPr>
                        <a:t>hankintatapa</a:t>
                      </a:r>
                      <a:endParaRPr lang="fi-FI" sz="1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16002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17</Words>
  <Application>Microsoft Office PowerPoint</Application>
  <PresentationFormat>Näytössä katseltava diaesitys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Dia 1</vt:lpstr>
      <vt:lpstr>Dia 2</vt:lpstr>
    </vt:vector>
  </TitlesOfParts>
  <Company>oph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opherlu</dc:creator>
  <cp:lastModifiedBy>opherlu</cp:lastModifiedBy>
  <cp:revision>19</cp:revision>
  <dcterms:created xsi:type="dcterms:W3CDTF">2010-08-02T06:31:27Z</dcterms:created>
  <dcterms:modified xsi:type="dcterms:W3CDTF">2010-08-02T09:41:12Z</dcterms:modified>
</cp:coreProperties>
</file>